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2683B-2192-4666-AD17-3F66A346A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12B15C-C57C-4ED1-BCD3-1FBE076AA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23430D-9444-4ACE-A42D-F8161A9E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3907DE-BA47-4EFA-8D71-BE3EF2D8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5FA8FD-C663-4E81-A0BE-48EFC8DC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25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AA1C88-1938-4FFA-B359-CB6C5D91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2629B2-6A21-452F-A617-C15E46E3E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C1558C-DA85-4505-BBE7-F2676AF0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70A85B-4348-4EC0-82C0-379B4785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87187-CF08-434B-9E6F-E94C0286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79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1DC431-46F8-4069-B3C9-B9B3B3E94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6EBE839-15E6-45E7-82F0-1DB8C11B7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B8C82D-EE52-4404-A1F0-A2EEB4E1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478C3B-D3D9-403E-94D9-3587C0C0F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4A7F40-F4FE-4E14-866D-AB810F28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1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E79F0-4695-4A72-8F56-FB97D366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20D2E-092D-4024-A58E-4A5E89FDE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1639A-960D-427B-8493-4085D37F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BAA71-9F20-4BC5-9D13-5B660C9D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0BADD7-6901-4435-969E-BB72522E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13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FEB7C-5E4A-445A-9BEF-BC4F9B0E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657921-269A-4841-888E-24A702299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6993B9-6A26-478C-960E-58E94B12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DCC4D8-BC92-4FE8-AE90-4EE3293C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DFE6B-759B-455A-94E4-17E412A6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20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B896C-27ED-45D5-AF07-6EC531EF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3416E-52A4-4EE8-A1E3-1630A0ABE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46E5E6-298A-4E20-AEE7-992A51A7A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CD503D-59BE-4C30-B014-BAB75A3F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307A50-C355-4CCD-A7C9-48621364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7029DD-9D2E-42E2-A138-8C942E35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26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5CF3-6B0F-41E9-BF84-48948C29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7B75D8-7FEC-4A7D-93EC-C7A5F1A40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0879DD-69C8-4F3C-B688-B26813CEE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1756E2-54CC-46EF-80DF-B8C44C16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C6BD8A-5DF5-474A-8B3C-E74518D1E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784661-FF57-41B1-95E4-134D8E34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288052-40CE-4279-BC40-E04B3FCC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16D937-AB7B-4C2E-96E1-2CB71011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50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EA9D1-4928-4168-B34C-B85258BD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00F691-1231-4C78-8741-EA07FF1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CE5988-3939-4CDD-BB6A-9DB4B8A5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D5C411-CF02-4178-BCA7-4B5DE239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08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DD7AEE-7144-41F8-899C-1001827A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21F2F5-CE68-4481-964F-1E16522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5EEEB-5FEA-4D21-B57A-3F8A4713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199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47AE6-D101-431C-98B3-1DF743B0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DF48A8-2722-40A8-A478-1BD50794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C35CA5-40BE-411C-90FB-7270B4102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CEE40-8288-4F6A-BDCD-275DE0A0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DBB23A-539E-4A59-AACA-DC114158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ED3FA2-A17A-450A-B166-1E77E7DF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44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4ABDE-EF13-4272-88EC-0DD55753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9F57B0-499C-4427-8F0E-D0E806035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24F6C4-26AE-4106-84F2-4200D85A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ECCDE2-8916-4898-98F5-9173FBCB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85E4C-BD69-443C-B88A-EC56709F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1597C7-C14F-40A8-80E9-13845332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08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4D13B-AB73-42BD-9352-AECFFD6C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D0DDA9-17AB-4D15-BDD3-41FC14F06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24A3C9-2607-443B-A2A3-E5DF6B446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4730-0153-4137-8051-5CDBCB27A9C7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F1036D-10AA-45C4-BCBF-89E02AEBE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7BE511-D916-47CB-9B70-7B20BE48C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DBF73-655B-4AE1-8F56-C3C7F3ED6F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76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D58CF-86F5-47AA-97DF-991BE96803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Экономические аспекты разработки и использования биометрических технологий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60CCBA-A39C-4F0A-81A3-0A982B8E3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Золотухин </a:t>
            </a:r>
            <a:r>
              <a:rPr lang="ru-RU"/>
              <a:t>Алексей ИУ7-74Б</a:t>
            </a:r>
          </a:p>
        </p:txBody>
      </p:sp>
    </p:spTree>
    <p:extLst>
      <p:ext uri="{BB962C8B-B14F-4D97-AF65-F5344CB8AC3E}">
        <p14:creationId xmlns:p14="http://schemas.microsoft.com/office/powerpoint/2010/main" val="391690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F1170-0B29-4673-BF28-DABD8574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биометрических технологий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F6414D1-EDA7-44F8-AD11-3B640F082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6873" y="1760467"/>
            <a:ext cx="7195127" cy="509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8D866-F093-4264-AA29-8763352A33C6}"/>
              </a:ext>
            </a:extLst>
          </p:cNvPr>
          <p:cNvSpPr txBox="1"/>
          <p:nvPr/>
        </p:nvSpPr>
        <p:spPr>
          <a:xfrm>
            <a:off x="233218" y="1760467"/>
            <a:ext cx="4763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solidFill>
                  <a:srgbClr val="1A1A1A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Биометрические технологии - это новый этап в развитии систем безопасности, которые используются во всем мире. Эти технологии позволяют идентифицировать человека по его уникальным физическим и поведенческим характеристикам, таким как отпечатки пальцев, голос, лицо, сетчатка глаза, а также распознавание походки или письма.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80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FAB70-046A-4672-AE03-7B6F08EC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биометрических данных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C9CD759-1FE4-49A7-9B0C-D7A66C47B0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3588" r="1397" b="3365"/>
          <a:stretch/>
        </p:blipFill>
        <p:spPr bwMode="auto">
          <a:xfrm>
            <a:off x="4535053" y="2022475"/>
            <a:ext cx="7656947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52AAB-01BC-4260-86D9-8C098D071BF2}"/>
              </a:ext>
            </a:extLst>
          </p:cNvPr>
          <p:cNvSpPr txBox="1"/>
          <p:nvPr/>
        </p:nvSpPr>
        <p:spPr>
          <a:xfrm>
            <a:off x="517236" y="1690688"/>
            <a:ext cx="42117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сегодняшний день, выделяют два типа систем биометрических данных: 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статические биометрические данные, то есть уникальные признаки, полученные человеком от рождения, </a:t>
            </a:r>
          </a:p>
          <a:p>
            <a:pPr marL="285750" indent="-285750" algn="just"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динамические биометрические данные – характеристики, приобретенные со временем или способные меняться с возрастом или под внешним воздействием.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66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F1170-0B29-4673-BF28-DABD8574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биометрических технологий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63FE2C-83C1-4F7C-B538-B81201A09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-229" b="229"/>
          <a:stretch/>
        </p:blipFill>
        <p:spPr>
          <a:xfrm>
            <a:off x="5682166" y="2018145"/>
            <a:ext cx="6509834" cy="378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7AC00-7D27-4A93-B92B-FBF05ECE36CA}"/>
              </a:ext>
            </a:extLst>
          </p:cNvPr>
          <p:cNvSpPr txBox="1"/>
          <p:nvPr/>
        </p:nvSpPr>
        <p:spPr>
          <a:xfrm>
            <a:off x="277091" y="1556436"/>
            <a:ext cx="50615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соответствии с международной классификацией можно выделить следующие ключевые сегменты рынка биометрических технологий по отраслям применения: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государственный сектор; 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путешествия и миграция;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финансовый сектор; 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ритейл;</a:t>
            </a:r>
          </a:p>
          <a:p>
            <a:pPr marL="285750" indent="-285750" algn="just">
              <a:buFont typeface="Symbol" panose="05050102010706020507" pitchFamily="18" charset="2"/>
              <a:buChar char="-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корпоративное использование.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66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F1170-0B29-4673-BF28-DABD8574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биометрические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79507-401B-4DE8-BED3-076ADB5A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463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333333"/>
                </a:solidFill>
              </a:rPr>
              <a:t>Б</a:t>
            </a:r>
            <a:r>
              <a:rPr lang="ru-RU" b="0" i="0" dirty="0">
                <a:solidFill>
                  <a:srgbClr val="333333"/>
                </a:solidFill>
                <a:effectLst/>
              </a:rPr>
              <a:t>иометрия по своей сути — это математическая статистика.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08483C-B09A-471A-B224-C39D4363A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3163"/>
            <a:ext cx="3993573" cy="532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33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F1170-0B29-4673-BF28-DABD8574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качества биометрических систем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79507-401B-4DE8-BED3-076ADB5A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4636" cy="4351338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Устойчивость к подделке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Устойчивость к окружающей среде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Простота использования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Скорость работы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Стоимость системы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ru-RU" sz="1800" dirty="0">
                <a:solidFill>
                  <a:srgbClr val="333333"/>
                </a:solidFill>
              </a:rPr>
              <a:t>Стабильность признака</a:t>
            </a:r>
            <a:endParaRPr lang="ru-RU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D7069616-2A23-448F-82EB-9C3185F80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36" y="2266013"/>
            <a:ext cx="7376771" cy="30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2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4722A-25C6-4D74-993E-CABEC25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 биометрических технологий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62136F-97AE-4D4A-9F2A-A5DFAAB9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25" y="1690688"/>
            <a:ext cx="5900275" cy="41440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5EA71-94D9-44FD-8578-A06EF88F5FD2}"/>
              </a:ext>
            </a:extLst>
          </p:cNvPr>
          <p:cNvSpPr txBox="1"/>
          <p:nvPr/>
        </p:nvSpPr>
        <p:spPr>
          <a:xfrm>
            <a:off x="838199" y="1690688"/>
            <a:ext cx="44634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биометрических технологий повлечет за собой цифровизацию других секторов экономики. В медицине биометрические технологии используются для того, чтобы осуществлять мониторинг, идентификацию пациентов, а также они нашли свое применение в национальных программах идентификации носителей ВИЧ по отпечаткам пальцев.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561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222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Symbol</vt:lpstr>
      <vt:lpstr>Тема Office</vt:lpstr>
      <vt:lpstr>Экономические аспекты разработки и использования биометрических технологий</vt:lpstr>
      <vt:lpstr>Применение биометрических технологий</vt:lpstr>
      <vt:lpstr>Классификация биометрических данных</vt:lpstr>
      <vt:lpstr>Применение биометрических технологий</vt:lpstr>
      <vt:lpstr>Что такое биометрические технологии</vt:lpstr>
      <vt:lpstr>Оценка качества биометрических систем</vt:lpstr>
      <vt:lpstr>Перспективы развития биометрических технологий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Экономические аспекты разработки и использования биометрических технологий</dc:title>
  <dc:creator>Вячеслав Золотухин</dc:creator>
  <cp:lastModifiedBy>Вячеслав Золотухин</cp:lastModifiedBy>
  <cp:revision>3</cp:revision>
  <dcterms:created xsi:type="dcterms:W3CDTF">2023-12-03T08:24:43Z</dcterms:created>
  <dcterms:modified xsi:type="dcterms:W3CDTF">2023-12-04T12:33:27Z</dcterms:modified>
</cp:coreProperties>
</file>